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57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6" y="556509"/>
            <a:ext cx="8020191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Online Real Estate website: A Home Finder Website Using HTML</a:t>
            </a:r>
            <a:endParaRPr lang="en-US" sz="5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5" y="371975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Navigating the real estate market can be overwhelming. Our website offers a user-friendly platform to find your dream home.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669E0-F040-6BD9-BAD9-319AC795E14A}"/>
              </a:ext>
            </a:extLst>
          </p:cNvPr>
          <p:cNvSpPr txBox="1"/>
          <p:nvPr/>
        </p:nvSpPr>
        <p:spPr>
          <a:xfrm>
            <a:off x="6350435" y="5185064"/>
            <a:ext cx="261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Durga prasad(192210023)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Rahul(192210689)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FA1E6-A01A-EDC7-4D85-EE5F0396D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61" y="7673091"/>
            <a:ext cx="2083839" cy="4837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8963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Measuring Success with Analytics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29088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Website Traffic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27733" y="3399830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Monitoring the number of visitors and their interactions on the website.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81868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9164" y="29088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User Engagement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59164" y="339983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Analyzing user behavior, including search activity, time spent on listings, and contact inquiries.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50437" y="5504140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27733" y="57814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Conversion Rates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27733" y="6272451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Tracking the percentage of users who take desired actions, such as scheduling viewings or contacting agencies.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4A2137-3927-79C1-26FA-70891A92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61" y="7673091"/>
            <a:ext cx="2083839" cy="4837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23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026" y="3513177"/>
            <a:ext cx="7636431" cy="618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Intro to Our Home Finder Website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79026" y="4715708"/>
            <a:ext cx="500777" cy="50077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5240" y="4817626"/>
            <a:ext cx="128349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1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02331" y="4715708"/>
            <a:ext cx="26837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User-Centric Approach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02331" y="5158264"/>
            <a:ext cx="570166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We prioritize a seamless and enjoyable user experience by creating an easy-to-navigate platform.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6523" y="4715708"/>
            <a:ext cx="500777" cy="50077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94402" y="4817626"/>
            <a:ext cx="16502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2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149828" y="4715708"/>
            <a:ext cx="280332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Comprehensive Listings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49828" y="5158264"/>
            <a:ext cx="570166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Our website provides an extensive collection of properties with detailed descriptions and high-quality images.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79026" y="6343650"/>
            <a:ext cx="500777" cy="50077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2499" y="6445567"/>
            <a:ext cx="17383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3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02331" y="6343650"/>
            <a:ext cx="2820829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Advanced Search Filters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02331" y="6786205"/>
            <a:ext cx="570166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Our platform offers a variety of search filters to help users narrow down their search based on their specific needs.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26523" y="6343650"/>
            <a:ext cx="500777" cy="50077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93092" y="6445567"/>
            <a:ext cx="167640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4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149828" y="6343650"/>
            <a:ext cx="247983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Seamless Integration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149828" y="6786205"/>
            <a:ext cx="570166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We seamlessly integrate with leading real estate agencies to provide accurate and up-to-date listings.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9AB111-4EBC-BCC0-689C-F19E3242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61" y="7673091"/>
            <a:ext cx="2083839" cy="4837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1216044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Responsive Design for Optimal User Experience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Desktop Version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Provides a comprehensive view of listings, search filters, and detailed property information.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Tablet Version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Offers a simplified interface optimized for smaller screens, prioritizing essential information.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Mobile Version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Delivers a streamlined experience on mobile devices, focusing on key features for easy browsing.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DCF3C-EBE1-F94A-92AD-E034B7E8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6561" y="7673091"/>
            <a:ext cx="2083839" cy="4837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4983" y="647700"/>
            <a:ext cx="7514034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Advanced Search Functionality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14983" y="2290405"/>
            <a:ext cx="7514034" cy="5291495"/>
          </a:xfrm>
          <a:prstGeom prst="roundRect">
            <a:avLst>
              <a:gd name="adj" fmla="val 66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22603" y="2298025"/>
            <a:ext cx="7498794" cy="10396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55370" y="2445306"/>
            <a:ext cx="3280053" cy="372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Price Range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8577" y="2445306"/>
            <a:ext cx="3280053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Minimum and maximum price limits to refine the search.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22603" y="3337679"/>
            <a:ext cx="7498794" cy="14122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55370" y="3484959"/>
            <a:ext cx="3280053" cy="372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Location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8577" y="3484959"/>
            <a:ext cx="3280053" cy="111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Search by specific neighborhoods, cities, or zip codes.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22603" y="4749879"/>
            <a:ext cx="7498794" cy="14122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55370" y="4897160"/>
            <a:ext cx="3280053" cy="372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Property Type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8577" y="4897160"/>
            <a:ext cx="3280053" cy="111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Filter listings based on single-family homes, condos, townhouses, or apartments.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22603" y="6162080"/>
            <a:ext cx="7498794" cy="14122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55370" y="6309360"/>
            <a:ext cx="3280053" cy="372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Number of Bedrooms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808577" y="6309360"/>
            <a:ext cx="3280053" cy="111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Select the desired number of bedrooms for targeted search results.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5DEEC5-C821-FBB3-EA5A-5F536E4A2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164" y="0"/>
            <a:ext cx="6076236" cy="81464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570" y="807006"/>
            <a:ext cx="6093143" cy="62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Detailed Property Listings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72570" y="1767959"/>
            <a:ext cx="3673554" cy="2691289"/>
          </a:xfrm>
          <a:prstGeom prst="roundRect">
            <a:avLst>
              <a:gd name="adj" fmla="val 1252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9982" y="2015371"/>
            <a:ext cx="249590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High-Quality Images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9982" y="2462093"/>
            <a:ext cx="3178731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Showcasing the property's features and aesthetics with a professional touch.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0676" y="1767959"/>
            <a:ext cx="3673554" cy="2691289"/>
          </a:xfrm>
          <a:prstGeom prst="roundRect">
            <a:avLst>
              <a:gd name="adj" fmla="val 1252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8088" y="2015371"/>
            <a:ext cx="317873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Comprehensive Description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18088" y="2774037"/>
            <a:ext cx="3178731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Providing detailed information about the property, including its history, amenities, and neighborhood details.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72570" y="4683800"/>
            <a:ext cx="3673554" cy="2738795"/>
          </a:xfrm>
          <a:prstGeom prst="roundRect">
            <a:avLst>
              <a:gd name="adj" fmla="val 1230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9982" y="4931212"/>
            <a:ext cx="249590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Key Features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9982" y="5377934"/>
            <a:ext cx="3178731" cy="179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Highlighting essential information, such as square footage, number of bedrooms and bathrooms, and parking options.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170676" y="4683800"/>
            <a:ext cx="3673554" cy="2738795"/>
          </a:xfrm>
          <a:prstGeom prst="roundRect">
            <a:avLst>
              <a:gd name="adj" fmla="val 1230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18088" y="4931212"/>
            <a:ext cx="249590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Property Location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18088" y="5377934"/>
            <a:ext cx="3178731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Displaying the property's location on an interactive map for visual clarity.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0DDC62-C429-E461-F9DB-635D60DB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61" y="7673091"/>
            <a:ext cx="2083839" cy="4837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Virtual Tours and Multimedia Integration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Virtual Tours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51948" y="288083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Provide an immersive experience for users to explore properties from the comfort of their homes.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4234577"/>
            <a:ext cx="267200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High-Definition Videos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51948" y="4682371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Offer a dynamic perspective of the property, showcasing its features and surroundings.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6036112"/>
            <a:ext cx="26218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Interactive Floor Plans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51948" y="64839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Allow users to visualize the property's layout and spatial relationships.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6CEE94-10F7-AE89-6553-FA2A0133D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545" y="-124692"/>
            <a:ext cx="6103858" cy="83542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000" y="626626"/>
            <a:ext cx="7548801" cy="1266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Streamlined Booking and Inquiry Process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10588" y="2234565"/>
            <a:ext cx="30480" cy="5369957"/>
          </a:xfrm>
          <a:prstGeom prst="roundRect">
            <a:avLst>
              <a:gd name="adj" fmla="val 112153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51690" y="2732008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369487" y="2490907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60106" y="2595324"/>
            <a:ext cx="13144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1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79199" y="2462451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Property Inquiry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79199" y="2915603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Users can easily ask questions about a property directly through the website.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51690" y="4597956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369487" y="4356854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41294" y="4461272"/>
            <a:ext cx="16895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2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79199" y="4328398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Schedule Viewing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79199" y="4781550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Requesting a viewing is seamless, allowing users to choose a convenient time.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51690" y="6463903"/>
            <a:ext cx="797600" cy="30480"/>
          </a:xfrm>
          <a:prstGeom prst="roundRect">
            <a:avLst>
              <a:gd name="adj" fmla="val 1121538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9487" y="6222802"/>
            <a:ext cx="512683" cy="512683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6888" y="6327219"/>
            <a:ext cx="17787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3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79199" y="6194346"/>
            <a:ext cx="334244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Confirmation and Follow-Up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79199" y="6647498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Users receive timely confirmations and updates regarding their booking or inquiries.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8D26FE-6596-39A3-52B7-DF487EB8E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61" y="7673091"/>
            <a:ext cx="2083839" cy="4837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463" y="716994"/>
            <a:ext cx="7757874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Personalized Recommendations and Saved Searches</a:t>
            </a:r>
            <a:endParaRPr lang="en-US" sz="3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63" y="2114074"/>
            <a:ext cx="495062" cy="4950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9463" y="2807137"/>
            <a:ext cx="220027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Saved Searches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79463" y="3200876"/>
            <a:ext cx="775787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Users can save their search criteria to quickly access relevant listings.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463" y="4111585"/>
            <a:ext cx="495062" cy="4950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9463" y="4804648"/>
            <a:ext cx="220027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Property Alerts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79463" y="5198388"/>
            <a:ext cx="775787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Receive notifications when new listings matching saved criteria become available.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463" y="6109097"/>
            <a:ext cx="495062" cy="4950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9463" y="6802160"/>
            <a:ext cx="333672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Personalized Recommendations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79463" y="7195899"/>
            <a:ext cx="775787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The website suggests properties based on user preferences and search history.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7EFBE9-A838-8442-A9ED-2EC4BF862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6561" y="7673091"/>
            <a:ext cx="2083839" cy="4837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6657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Integrating with Real Estate Agencies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3186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329922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1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52680" y="3186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Agent Profiles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52680" y="367712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Displaying agency details, including their expertise, experience, and contact information.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81868" y="3186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329922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2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84111" y="3186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Agency Listings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84111" y="367712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Featuring properties managed by different agencies for a comprehensive selection.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50437" y="578179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589490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3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152680" y="57817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Direct Contact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52680" y="627280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Users can easily connect with agencies through the website for inquiries or appointments.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1DBBF9-487F-82DB-786D-A6107254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61" y="7673091"/>
            <a:ext cx="2083839" cy="4837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581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Allan !!!</cp:lastModifiedBy>
  <cp:revision>2</cp:revision>
  <dcterms:created xsi:type="dcterms:W3CDTF">2024-11-28T06:40:30Z</dcterms:created>
  <dcterms:modified xsi:type="dcterms:W3CDTF">2024-11-28T07:41:41Z</dcterms:modified>
</cp:coreProperties>
</file>